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9"/>
  </p:notesMasterIdLst>
  <p:sldIdLst>
    <p:sldId id="283" r:id="rId4"/>
    <p:sldId id="257" r:id="rId5"/>
    <p:sldId id="290" r:id="rId6"/>
    <p:sldId id="258" r:id="rId7"/>
    <p:sldId id="264" r:id="rId8"/>
    <p:sldId id="287" r:id="rId9"/>
    <p:sldId id="285" r:id="rId10"/>
    <p:sldId id="286" r:id="rId11"/>
    <p:sldId id="291" r:id="rId12"/>
    <p:sldId id="292" r:id="rId13"/>
    <p:sldId id="297" r:id="rId14"/>
    <p:sldId id="298" r:id="rId15"/>
    <p:sldId id="293" r:id="rId16"/>
    <p:sldId id="282" r:id="rId17"/>
    <p:sldId id="265" r:id="rId18"/>
  </p:sldIdLst>
  <p:sldSz cx="18288000" cy="10288588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82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9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29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45A840A9-A7F5-C886-A83C-21EE29B9F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0C77227-989F-6EB3-FBEC-06461AF28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for Global Variables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607218" y="2119087"/>
            <a:ext cx="14603754" cy="55299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variables are package-level variables that are declared outside of any function within a package.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scope of global variables is limited to the package in which they are declared.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means that global variables are accessible to all functions within the same package but are not accessible from functions in other packages.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are available throughout the lifetime of a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are declared at the top of the program outside all of the functions or blocks.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can be accessed from any portion of the program.</a:t>
            </a:r>
          </a:p>
        </p:txBody>
      </p:sp>
    </p:spTree>
    <p:extLst>
      <p:ext uri="{BB962C8B-B14F-4D97-AF65-F5344CB8AC3E}">
        <p14:creationId xmlns:p14="http://schemas.microsoft.com/office/powerpoint/2010/main" val="25565575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Global Variable Scope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0" y="1706748"/>
            <a:ext cx="16285029" cy="90582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 within the Same Package: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same package, you can access global variables directly without any additional qualifiers. They are in scope for all functions in the package.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840637" y="2830052"/>
            <a:ext cx="13383363" cy="313532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SomeFunction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// Accessing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within the same package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C36843-4763-9D35-F8CA-B880B65E1DA9}"/>
              </a:ext>
            </a:extLst>
          </p:cNvPr>
          <p:cNvSpPr/>
          <p:nvPr/>
        </p:nvSpPr>
        <p:spPr bwMode="auto">
          <a:xfrm>
            <a:off x="11368311" y="2830051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7D969D9-8A27-4947-9693-3F5AE5507B17}"/>
              </a:ext>
            </a:extLst>
          </p:cNvPr>
          <p:cNvSpPr/>
          <p:nvPr/>
        </p:nvSpPr>
        <p:spPr bwMode="auto">
          <a:xfrm>
            <a:off x="986969" y="6185620"/>
            <a:ext cx="16285029" cy="12581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Export to Other Packages: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variables in Go are not exported by default. To make a global variable accessible from other packages, you need to use an uppercase initial letter for the variable's name, making it an exported identifier.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2BC5FE-600B-A6E3-90FD-C0840B8F5DED}"/>
              </a:ext>
            </a:extLst>
          </p:cNvPr>
          <p:cNvSpPr/>
          <p:nvPr/>
        </p:nvSpPr>
        <p:spPr bwMode="auto">
          <a:xfrm>
            <a:off x="986969" y="7769385"/>
            <a:ext cx="13383363" cy="18813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= 42 // Not exported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ExportedGlobalVar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= 10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E0DD71B-A128-5B51-FBA9-43E20D5A739F}"/>
              </a:ext>
            </a:extLst>
          </p:cNvPr>
          <p:cNvSpPr/>
          <p:nvPr/>
        </p:nvSpPr>
        <p:spPr bwMode="auto">
          <a:xfrm>
            <a:off x="11368311" y="7783899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3269909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4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Global Variable Scope (contd.)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0" y="1706748"/>
            <a:ext cx="16285029" cy="128319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to the Package: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 if you import the package in another package, you won't be able to access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unexported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global variables. Exported variables, on the other hand, can be accessed in the importing package.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986970" y="3483429"/>
            <a:ext cx="13383363" cy="53993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mypackage.ExportedGlobalVar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C36843-4763-9D35-F8CA-B880B65E1DA9}"/>
              </a:ext>
            </a:extLst>
          </p:cNvPr>
          <p:cNvSpPr/>
          <p:nvPr/>
        </p:nvSpPr>
        <p:spPr bwMode="auto">
          <a:xfrm>
            <a:off x="11063511" y="3483429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9020114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Variable Scope Example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2249714"/>
            <a:ext cx="10842171" cy="74168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no1 int = 10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no2 int = 20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value of Global number 1 is : %d\n",no1)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value of Local number 2 is : %d\n",no2)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display()}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display()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value of Global number 1 is : %d\n",no1) 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2" y="2578119"/>
            <a:ext cx="5869941" cy="437422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value of Global number 1 is : 10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value of Local number 2 is : 20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value of Global number 1 is : 10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408712" y="180638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2134786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4819910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local and global variable scope in Golang</a:t>
            </a:r>
          </a:p>
          <a:p>
            <a:pPr marL="179705" indent="0">
              <a:buNone/>
            </a:pP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Data Types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</a:t>
            </a:r>
            <a:r>
              <a:rPr lang="en-US" sz="2550" b="1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b="1" dirty="0">
                <a:solidFill>
                  <a:schemeClr val="bg1"/>
                </a:solidFill>
              </a:rPr>
              <a:t>Go Scope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Scopes Categories</a:t>
            </a:r>
          </a:p>
          <a:p>
            <a:r>
              <a:rPr lang="en-US" dirty="0"/>
              <a:t>Scope for Local Variables</a:t>
            </a:r>
          </a:p>
          <a:p>
            <a:r>
              <a:rPr lang="en-US" dirty="0"/>
              <a:t>Local Variable Scope Example</a:t>
            </a:r>
          </a:p>
          <a:p>
            <a:r>
              <a:rPr lang="en-US" dirty="0"/>
              <a:t>Scope for Global Variables</a:t>
            </a:r>
          </a:p>
          <a:p>
            <a:r>
              <a:rPr lang="en-US" dirty="0"/>
              <a:t>Working of Global Variable Scope</a:t>
            </a:r>
          </a:p>
          <a:p>
            <a:r>
              <a:rPr lang="en-US" dirty="0"/>
              <a:t>Global Variable Scope Example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Analyze various categories of scope in Go</a:t>
            </a:r>
          </a:p>
          <a:p>
            <a:r>
              <a:rPr lang="en-US" dirty="0"/>
              <a:t>Work with local and global variable scope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Categories of Golang Scopes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Categories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1173276" y="2511838"/>
            <a:ext cx="12571753" cy="17003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Golang scope rules of variables can be divided into two categories which depend on where the variables are declared: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3587536" y="5165045"/>
            <a:ext cx="11112926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Local Variables: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Declared inside a block or a function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3587536" y="6859124"/>
            <a:ext cx="11112926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Variables: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Declared outside a block or a function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for Local Variables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607217" y="2264229"/>
            <a:ext cx="16490611" cy="69813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 that are declared inside a function or a block are termed as Local variables. These are not accessible outside the function or block.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variables can also be declared inside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statement inside a function. However, these variables can be accessed by the nested code blocks inside a function.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variables are also termed as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variables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will be a compile-time error if these variables are declared twice with the same name in the same scope.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variables don’t exist after the function’s execution is over.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variable which is declared outside the loop is also accessible within the nested loops.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variable scope is essential for encapsulating data within functions, maintaining isolation, and avoiding unintended side effects.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also contributes to code clarity and predictability.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Variable Scope Example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9" y="2578120"/>
            <a:ext cx="10421258" cy="57675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number1, number2 int = 10, 20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value of number 1 is : %d\n",number1)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value of number 2 is : %d\n“,number2)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2" y="2578119"/>
            <a:ext cx="5869941" cy="121798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value of number 1 is : 10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value of number 2 is : 20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198257" y="214930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2149299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31018772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806</Words>
  <Application>Microsoft Office PowerPoint</Application>
  <PresentationFormat>Custom</PresentationFormat>
  <Paragraphs>101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Categories of Golang Scopes </vt:lpstr>
      <vt:lpstr>Scope Categories</vt:lpstr>
      <vt:lpstr>Scope for Local Variables</vt:lpstr>
      <vt:lpstr>Local Variable Scope Example</vt:lpstr>
      <vt:lpstr>Scope for Global Variables</vt:lpstr>
      <vt:lpstr>Working of Global Variable Scope</vt:lpstr>
      <vt:lpstr>Working of Global Variable Scope (contd.)</vt:lpstr>
      <vt:lpstr>Global Variable Scope Example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60</cp:revision>
  <dcterms:created xsi:type="dcterms:W3CDTF">2023-08-03T08:03:00Z</dcterms:created>
  <dcterms:modified xsi:type="dcterms:W3CDTF">2023-10-25T17:44:25Z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